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9B5F3-321D-4ADB-8E8A-AF74A459D098}" v="21" dt="2021-11-09T14:45:32.2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Tang Kristensen" userId="586a8b05-a337-4e9e-8f64-99a8c2f5aea2" providerId="ADAL" clId="{7B59B5F3-321D-4ADB-8E8A-AF74A459D098}"/>
    <pc:docChg chg="undo custSel addSld delSld modSld">
      <pc:chgData name="Henrik Tang Kristensen" userId="586a8b05-a337-4e9e-8f64-99a8c2f5aea2" providerId="ADAL" clId="{7B59B5F3-321D-4ADB-8E8A-AF74A459D098}" dt="2021-11-09T14:45:32.244" v="61"/>
      <pc:docMkLst>
        <pc:docMk/>
      </pc:docMkLst>
      <pc:sldChg chg="addSp delSp modSp add del mod">
        <pc:chgData name="Henrik Tang Kristensen" userId="586a8b05-a337-4e9e-8f64-99a8c2f5aea2" providerId="ADAL" clId="{7B59B5F3-321D-4ADB-8E8A-AF74A459D098}" dt="2021-11-09T14:45:32.244" v="61"/>
        <pc:sldMkLst>
          <pc:docMk/>
          <pc:sldMk cId="0" sldId="256"/>
        </pc:sldMkLst>
        <pc:picChg chg="add del mod">
          <ac:chgData name="Henrik Tang Kristensen" userId="586a8b05-a337-4e9e-8f64-99a8c2f5aea2" providerId="ADAL" clId="{7B59B5F3-321D-4ADB-8E8A-AF74A459D098}" dt="2021-11-08T21:14:14.543" v="6" actId="931"/>
          <ac:picMkLst>
            <pc:docMk/>
            <pc:sldMk cId="0" sldId="256"/>
            <ac:picMk id="3" creationId="{E2B11FF1-7FBB-48C6-B7FC-2AF354E03583}"/>
          </ac:picMkLst>
        </pc:picChg>
        <pc:picChg chg="add mod">
          <ac:chgData name="Henrik Tang Kristensen" userId="586a8b05-a337-4e9e-8f64-99a8c2f5aea2" providerId="ADAL" clId="{7B59B5F3-321D-4ADB-8E8A-AF74A459D098}" dt="2021-11-09T14:45:32.244" v="61"/>
          <ac:picMkLst>
            <pc:docMk/>
            <pc:sldMk cId="0" sldId="256"/>
            <ac:picMk id="4" creationId="{DFCFE6AC-B131-4CC1-A043-4D3E34E6423B}"/>
          </ac:picMkLst>
        </pc:picChg>
        <pc:picChg chg="add del mod">
          <ac:chgData name="Henrik Tang Kristensen" userId="586a8b05-a337-4e9e-8f64-99a8c2f5aea2" providerId="ADAL" clId="{7B59B5F3-321D-4ADB-8E8A-AF74A459D098}" dt="2021-11-08T21:14:31.567" v="10" actId="931"/>
          <ac:picMkLst>
            <pc:docMk/>
            <pc:sldMk cId="0" sldId="256"/>
            <ac:picMk id="5" creationId="{AFB1477C-A35A-4CC0-8CE7-560CF66E0105}"/>
          </ac:picMkLst>
        </pc:picChg>
        <pc:picChg chg="add del mod">
          <ac:chgData name="Henrik Tang Kristensen" userId="586a8b05-a337-4e9e-8f64-99a8c2f5aea2" providerId="ADAL" clId="{7B59B5F3-321D-4ADB-8E8A-AF74A459D098}" dt="2021-11-08T21:14:46.399" v="14" actId="931"/>
          <ac:picMkLst>
            <pc:docMk/>
            <pc:sldMk cId="0" sldId="256"/>
            <ac:picMk id="7" creationId="{1DAA37F5-4739-4EDC-BD65-85153B856018}"/>
          </ac:picMkLst>
        </pc:picChg>
        <pc:picChg chg="add mod">
          <ac:chgData name="Henrik Tang Kristensen" userId="586a8b05-a337-4e9e-8f64-99a8c2f5aea2" providerId="ADAL" clId="{7B59B5F3-321D-4ADB-8E8A-AF74A459D098}" dt="2021-11-08T21:15:32.128" v="21" actId="1076"/>
          <ac:picMkLst>
            <pc:docMk/>
            <pc:sldMk cId="0" sldId="256"/>
            <ac:picMk id="9" creationId="{D5DAD76C-8CF9-4261-8BC4-1ED5BF3C2742}"/>
          </ac:picMkLst>
        </pc:picChg>
      </pc:sldChg>
      <pc:sldChg chg="addSp delSp modSp mod">
        <pc:chgData name="Henrik Tang Kristensen" userId="586a8b05-a337-4e9e-8f64-99a8c2f5aea2" providerId="ADAL" clId="{7B59B5F3-321D-4ADB-8E8A-AF74A459D098}" dt="2021-11-08T21:16:58.897" v="39" actId="2711"/>
        <pc:sldMkLst>
          <pc:docMk/>
          <pc:sldMk cId="0" sldId="257"/>
        </pc:sldMkLst>
        <pc:spChg chg="mod">
          <ac:chgData name="Henrik Tang Kristensen" userId="586a8b05-a337-4e9e-8f64-99a8c2f5aea2" providerId="ADAL" clId="{7B59B5F3-321D-4ADB-8E8A-AF74A459D098}" dt="2021-11-08T21:16:57.939" v="38" actId="20577"/>
          <ac:spMkLst>
            <pc:docMk/>
            <pc:sldMk cId="0" sldId="257"/>
            <ac:spMk id="155" creationId="{00000000-0000-0000-0000-000000000000}"/>
          </ac:spMkLst>
        </pc:spChg>
        <pc:spChg chg="mod">
          <ac:chgData name="Henrik Tang Kristensen" userId="586a8b05-a337-4e9e-8f64-99a8c2f5aea2" providerId="ADAL" clId="{7B59B5F3-321D-4ADB-8E8A-AF74A459D098}" dt="2021-11-08T21:16:58.897" v="39" actId="2711"/>
          <ac:spMkLst>
            <pc:docMk/>
            <pc:sldMk cId="0" sldId="257"/>
            <ac:spMk id="156" creationId="{00000000-0000-0000-0000-000000000000}"/>
          </ac:spMkLst>
        </pc:spChg>
        <pc:picChg chg="add del mod">
          <ac:chgData name="Henrik Tang Kristensen" userId="586a8b05-a337-4e9e-8f64-99a8c2f5aea2" providerId="ADAL" clId="{7B59B5F3-321D-4ADB-8E8A-AF74A459D098}" dt="2021-11-08T21:15:24.431" v="20"/>
          <ac:picMkLst>
            <pc:docMk/>
            <pc:sldMk cId="0" sldId="257"/>
            <ac:picMk id="5" creationId="{F3E878C9-4E68-4300-ADF5-106FE064CB44}"/>
          </ac:picMkLst>
        </pc:picChg>
        <pc:picChg chg="add del mod">
          <ac:chgData name="Henrik Tang Kristensen" userId="586a8b05-a337-4e9e-8f64-99a8c2f5aea2" providerId="ADAL" clId="{7B59B5F3-321D-4ADB-8E8A-AF74A459D098}" dt="2021-11-08T21:15:58.551" v="27" actId="478"/>
          <ac:picMkLst>
            <pc:docMk/>
            <pc:sldMk cId="0" sldId="257"/>
            <ac:picMk id="6" creationId="{8084D3B1-0357-4E3D-8756-B0B4DE6D661A}"/>
          </ac:picMkLst>
        </pc:picChg>
        <pc:picChg chg="add del mod">
          <ac:chgData name="Henrik Tang Kristensen" userId="586a8b05-a337-4e9e-8f64-99a8c2f5aea2" providerId="ADAL" clId="{7B59B5F3-321D-4ADB-8E8A-AF74A459D098}" dt="2021-11-08T21:15:53.511" v="26"/>
          <ac:picMkLst>
            <pc:docMk/>
            <pc:sldMk cId="0" sldId="257"/>
            <ac:picMk id="7" creationId="{6A53BDD9-C492-4653-A8D1-B635E35AAAC6}"/>
          </ac:picMkLst>
        </pc:picChg>
        <pc:picChg chg="add mod">
          <ac:chgData name="Henrik Tang Kristensen" userId="586a8b05-a337-4e9e-8f64-99a8c2f5aea2" providerId="ADAL" clId="{7B59B5F3-321D-4ADB-8E8A-AF74A459D098}" dt="2021-11-08T21:15:58.865" v="28"/>
          <ac:picMkLst>
            <pc:docMk/>
            <pc:sldMk cId="0" sldId="257"/>
            <ac:picMk id="8" creationId="{708B40FF-C1A2-46EF-9F6A-EFB4EDE90C51}"/>
          </ac:picMkLst>
        </pc:picChg>
      </pc:sldChg>
      <pc:sldChg chg="addSp modSp">
        <pc:chgData name="Henrik Tang Kristensen" userId="586a8b05-a337-4e9e-8f64-99a8c2f5aea2" providerId="ADAL" clId="{7B59B5F3-321D-4ADB-8E8A-AF74A459D098}" dt="2021-11-08T21:16:06.733" v="29"/>
        <pc:sldMkLst>
          <pc:docMk/>
          <pc:sldMk cId="0" sldId="258"/>
        </pc:sldMkLst>
        <pc:picChg chg="add mod">
          <ac:chgData name="Henrik Tang Kristensen" userId="586a8b05-a337-4e9e-8f64-99a8c2f5aea2" providerId="ADAL" clId="{7B59B5F3-321D-4ADB-8E8A-AF74A459D098}" dt="2021-11-08T21:16:06.733" v="29"/>
          <ac:picMkLst>
            <pc:docMk/>
            <pc:sldMk cId="0" sldId="258"/>
            <ac:picMk id="5" creationId="{3E7CACA0-E53C-4B33-A149-5F7F751DB5F5}"/>
          </ac:picMkLst>
        </pc:picChg>
      </pc:sldChg>
      <pc:sldChg chg="addSp modSp">
        <pc:chgData name="Henrik Tang Kristensen" userId="586a8b05-a337-4e9e-8f64-99a8c2f5aea2" providerId="ADAL" clId="{7B59B5F3-321D-4ADB-8E8A-AF74A459D098}" dt="2021-11-08T21:16:08.372" v="30"/>
        <pc:sldMkLst>
          <pc:docMk/>
          <pc:sldMk cId="0" sldId="259"/>
        </pc:sldMkLst>
        <pc:picChg chg="add mod">
          <ac:chgData name="Henrik Tang Kristensen" userId="586a8b05-a337-4e9e-8f64-99a8c2f5aea2" providerId="ADAL" clId="{7B59B5F3-321D-4ADB-8E8A-AF74A459D098}" dt="2021-11-08T21:16:08.372" v="30"/>
          <ac:picMkLst>
            <pc:docMk/>
            <pc:sldMk cId="0" sldId="259"/>
            <ac:picMk id="5" creationId="{7061A1B8-3DDB-4D1C-83B6-E5D6774AA1EE}"/>
          </ac:picMkLst>
        </pc:picChg>
      </pc:sldChg>
      <pc:sldChg chg="addSp modSp mod">
        <pc:chgData name="Henrik Tang Kristensen" userId="586a8b05-a337-4e9e-8f64-99a8c2f5aea2" providerId="ADAL" clId="{7B59B5F3-321D-4ADB-8E8A-AF74A459D098}" dt="2021-11-08T21:18:37.180" v="57" actId="12"/>
        <pc:sldMkLst>
          <pc:docMk/>
          <pc:sldMk cId="0" sldId="260"/>
        </pc:sldMkLst>
        <pc:spChg chg="mod">
          <ac:chgData name="Henrik Tang Kristensen" userId="586a8b05-a337-4e9e-8f64-99a8c2f5aea2" providerId="ADAL" clId="{7B59B5F3-321D-4ADB-8E8A-AF74A459D098}" dt="2021-11-08T21:18:37.180" v="57" actId="12"/>
          <ac:spMkLst>
            <pc:docMk/>
            <pc:sldMk cId="0" sldId="260"/>
            <ac:spMk id="168" creationId="{00000000-0000-0000-0000-000000000000}"/>
          </ac:spMkLst>
        </pc:spChg>
        <pc:picChg chg="add mod">
          <ac:chgData name="Henrik Tang Kristensen" userId="586a8b05-a337-4e9e-8f64-99a8c2f5aea2" providerId="ADAL" clId="{7B59B5F3-321D-4ADB-8E8A-AF74A459D098}" dt="2021-11-08T21:16:09.955" v="31"/>
          <ac:picMkLst>
            <pc:docMk/>
            <pc:sldMk cId="0" sldId="260"/>
            <ac:picMk id="5" creationId="{AC2CE17E-28EA-4B70-96E0-4CDB3E57D70D}"/>
          </ac:picMkLst>
        </pc:picChg>
      </pc:sldChg>
      <pc:sldChg chg="addSp modSp mod">
        <pc:chgData name="Henrik Tang Kristensen" userId="586a8b05-a337-4e9e-8f64-99a8c2f5aea2" providerId="ADAL" clId="{7B59B5F3-321D-4ADB-8E8A-AF74A459D098}" dt="2021-11-08T21:18:17.895" v="50" actId="20577"/>
        <pc:sldMkLst>
          <pc:docMk/>
          <pc:sldMk cId="0" sldId="261"/>
        </pc:sldMkLst>
        <pc:spChg chg="mod">
          <ac:chgData name="Henrik Tang Kristensen" userId="586a8b05-a337-4e9e-8f64-99a8c2f5aea2" providerId="ADAL" clId="{7B59B5F3-321D-4ADB-8E8A-AF74A459D098}" dt="2021-11-08T21:18:17.895" v="50" actId="20577"/>
          <ac:spMkLst>
            <pc:docMk/>
            <pc:sldMk cId="0" sldId="261"/>
            <ac:spMk id="172" creationId="{00000000-0000-0000-0000-000000000000}"/>
          </ac:spMkLst>
        </pc:spChg>
        <pc:picChg chg="add mod">
          <ac:chgData name="Henrik Tang Kristensen" userId="586a8b05-a337-4e9e-8f64-99a8c2f5aea2" providerId="ADAL" clId="{7B59B5F3-321D-4ADB-8E8A-AF74A459D098}" dt="2021-11-08T21:16:11.690" v="32"/>
          <ac:picMkLst>
            <pc:docMk/>
            <pc:sldMk cId="0" sldId="261"/>
            <ac:picMk id="5" creationId="{39CE9E49-F362-4779-B7A5-70071FB8DDD4}"/>
          </ac:picMkLst>
        </pc:picChg>
      </pc:sldChg>
      <pc:sldChg chg="addSp modSp mod">
        <pc:chgData name="Henrik Tang Kristensen" userId="586a8b05-a337-4e9e-8f64-99a8c2f5aea2" providerId="ADAL" clId="{7B59B5F3-321D-4ADB-8E8A-AF74A459D098}" dt="2021-11-08T21:18:45.550" v="59" actId="20577"/>
        <pc:sldMkLst>
          <pc:docMk/>
          <pc:sldMk cId="0" sldId="262"/>
        </pc:sldMkLst>
        <pc:spChg chg="mod">
          <ac:chgData name="Henrik Tang Kristensen" userId="586a8b05-a337-4e9e-8f64-99a8c2f5aea2" providerId="ADAL" clId="{7B59B5F3-321D-4ADB-8E8A-AF74A459D098}" dt="2021-11-08T21:18:45.550" v="59" actId="20577"/>
          <ac:spMkLst>
            <pc:docMk/>
            <pc:sldMk cId="0" sldId="262"/>
            <ac:spMk id="176" creationId="{00000000-0000-0000-0000-000000000000}"/>
          </ac:spMkLst>
        </pc:spChg>
        <pc:picChg chg="add mod">
          <ac:chgData name="Henrik Tang Kristensen" userId="586a8b05-a337-4e9e-8f64-99a8c2f5aea2" providerId="ADAL" clId="{7B59B5F3-321D-4ADB-8E8A-AF74A459D098}" dt="2021-11-08T21:16:13.699" v="33"/>
          <ac:picMkLst>
            <pc:docMk/>
            <pc:sldMk cId="0" sldId="262"/>
            <ac:picMk id="5" creationId="{3F9A37F7-5DE4-4B10-BAA0-76D304C26DBC}"/>
          </ac:picMkLst>
        </pc:picChg>
      </pc:sldChg>
      <pc:sldChg chg="addSp modSp">
        <pc:chgData name="Henrik Tang Kristensen" userId="586a8b05-a337-4e9e-8f64-99a8c2f5aea2" providerId="ADAL" clId="{7B59B5F3-321D-4ADB-8E8A-AF74A459D098}" dt="2021-11-08T21:16:15.658" v="34"/>
        <pc:sldMkLst>
          <pc:docMk/>
          <pc:sldMk cId="0" sldId="263"/>
        </pc:sldMkLst>
        <pc:picChg chg="add mod">
          <ac:chgData name="Henrik Tang Kristensen" userId="586a8b05-a337-4e9e-8f64-99a8c2f5aea2" providerId="ADAL" clId="{7B59B5F3-321D-4ADB-8E8A-AF74A459D098}" dt="2021-11-08T21:16:15.658" v="34"/>
          <ac:picMkLst>
            <pc:docMk/>
            <pc:sldMk cId="0" sldId="263"/>
            <ac:picMk id="5" creationId="{9703EE9C-C9E8-46EC-A74A-F5A7CD1FFDAA}"/>
          </ac:picMkLst>
        </pc:picChg>
      </pc:sldChg>
      <pc:sldMasterChg chg="delSldLayout">
        <pc:chgData name="Henrik Tang Kristensen" userId="586a8b05-a337-4e9e-8f64-99a8c2f5aea2" providerId="ADAL" clId="{7B59B5F3-321D-4ADB-8E8A-AF74A459D098}" dt="2021-11-08T21:15:50.908" v="24" actId="47"/>
        <pc:sldMasterMkLst>
          <pc:docMk/>
          <pc:sldMasterMk cId="0" sldId="2147483648"/>
        </pc:sldMasterMkLst>
        <pc:sldLayoutChg chg="del">
          <pc:chgData name="Henrik Tang Kristensen" userId="586a8b05-a337-4e9e-8f64-99a8c2f5aea2" providerId="ADAL" clId="{7B59B5F3-321D-4ADB-8E8A-AF74A459D098}" dt="2021-11-08T21:15:50.908" v="24" actId="47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på præ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på præsentation</a:t>
            </a:r>
          </a:p>
        </p:txBody>
      </p:sp>
      <p:sp>
        <p:nvSpPr>
          <p:cNvPr id="23" name="Forfatter og dato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Forfatter og dato</a:t>
            </a:r>
          </a:p>
        </p:txBody>
      </p:sp>
      <p:sp>
        <p:nvSpPr>
          <p:cNvPr id="24" name="Brødtekst, niveau e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Undertitel på præsentation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a – stor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100 %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 om fak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 om fakta</a:t>
            </a:r>
          </a:p>
        </p:txBody>
      </p:sp>
      <p:sp>
        <p:nvSpPr>
          <p:cNvPr id="10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lskrivels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Tilskrivelse</a:t>
            </a:r>
          </a:p>
        </p:txBody>
      </p:sp>
      <p:sp>
        <p:nvSpPr>
          <p:cNvPr id="116" name="Brødtekst, niveau e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“Vigtigt citat”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illed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illed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illed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illed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fatter og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Forfatter og dato</a:t>
            </a:r>
          </a:p>
        </p:txBody>
      </p:sp>
      <p:sp>
        <p:nvSpPr>
          <p:cNvPr id="12" name="Titel på præ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på præsentation</a:t>
            </a:r>
          </a:p>
        </p:txBody>
      </p:sp>
      <p:sp>
        <p:nvSpPr>
          <p:cNvPr id="13" name="Brødtekst, niveau e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Undertitel på præsentation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1267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Titel på lysbillede</a:t>
            </a:r>
          </a:p>
        </p:txBody>
      </p:sp>
      <p:sp>
        <p:nvSpPr>
          <p:cNvPr id="34" name="Brødtekst, niveau e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Undertitel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på lysbille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 på lysbillede</a:t>
            </a:r>
          </a:p>
        </p:txBody>
      </p:sp>
      <p:sp>
        <p:nvSpPr>
          <p:cNvPr id="43" name="Undertitel på lysbille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Undertitel på lysbillede</a:t>
            </a:r>
          </a:p>
        </p:txBody>
      </p:sp>
      <p:sp>
        <p:nvSpPr>
          <p:cNvPr id="44" name="Brødtekst, niveau e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Punktopstillet tekst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ødtekst, niveau e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Punktopstillet tekst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Undertitel på lysbille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Undertitel på lysbillede</a:t>
            </a:r>
          </a:p>
        </p:txBody>
      </p:sp>
      <p:sp>
        <p:nvSpPr>
          <p:cNvPr id="61" name="Brødtekst, niveau e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Punktopstillet tekst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Titel på lysbillede</a:t>
            </a:r>
          </a:p>
        </p:txBody>
      </p:sp>
      <p:sp>
        <p:nvSpPr>
          <p:cNvPr id="6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på afsnit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på afsnit</a:t>
            </a:r>
          </a:p>
        </p:txBody>
      </p:sp>
      <p:sp>
        <p:nvSpPr>
          <p:cNvPr id="72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Titel på lysbillede</a:t>
            </a:r>
          </a:p>
        </p:txBody>
      </p:sp>
      <p:sp>
        <p:nvSpPr>
          <p:cNvPr id="80" name="Undertitel på lysbille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Undertitel på lysbillede</a:t>
            </a:r>
          </a:p>
        </p:txBody>
      </p:sp>
      <p:sp>
        <p:nvSpPr>
          <p:cNvPr id="8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på dagsorden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Titel på dagsorden</a:t>
            </a:r>
          </a:p>
        </p:txBody>
      </p:sp>
      <p:sp>
        <p:nvSpPr>
          <p:cNvPr id="89" name="Undertitel på dagsord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Undertitel på dagsorden</a:t>
            </a:r>
          </a:p>
        </p:txBody>
      </p:sp>
      <p:sp>
        <p:nvSpPr>
          <p:cNvPr id="90" name="Brødtekst, niveau et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Emner på dagsorden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dm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rødtekst, niveau e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Udmelding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Titel på lysbillede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Punktopstillet tekst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Verdensmål i vandkante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Verdensmål i vandkanten</a:t>
            </a:r>
          </a:p>
        </p:txBody>
      </p:sp>
      <p:sp>
        <p:nvSpPr>
          <p:cNvPr id="152" name="Kom i gang med bæredygtighed i din klub"/>
          <p:cNvSpPr txBox="1">
            <a:spLocks noGrp="1"/>
          </p:cNvSpPr>
          <p:nvPr>
            <p:ph type="subTitle" sz="quarter" idx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/>
          <a:p>
            <a:r>
              <a:t>Kom i gang med bæredygtighed i din klub</a:t>
            </a:r>
          </a:p>
        </p:txBody>
      </p:sp>
      <p:pic>
        <p:nvPicPr>
          <p:cNvPr id="4" name="Billede 3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DFCFE6AC-B131-4CC1-A043-4D3E34E64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0" y="12623720"/>
            <a:ext cx="5163312" cy="725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kærmbillede 2021-11-08 kl. 21.26.03.png" descr="Skærmbillede 2021-11-08 kl. 21.26.03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7368" r="7368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155" name="Præ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Præsentation</a:t>
            </a:r>
          </a:p>
        </p:txBody>
      </p:sp>
      <p:sp>
        <p:nvSpPr>
          <p:cNvPr id="156" name="af udvalg og deltager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udvalg</a:t>
            </a:r>
            <a:r>
              <a:rPr dirty="0"/>
              <a:t> og </a:t>
            </a:r>
            <a:r>
              <a:rPr dirty="0" err="1"/>
              <a:t>deltagere</a:t>
            </a:r>
            <a:endParaRPr dirty="0"/>
          </a:p>
        </p:txBody>
      </p:sp>
      <p:pic>
        <p:nvPicPr>
          <p:cNvPr id="8" name="Billede 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708B40FF-C1A2-46EF-9F6A-EFB4EDE90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0" y="12623720"/>
            <a:ext cx="5163312" cy="725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kærmbillede 2021-11-08 kl. 21.27.28.png" descr="Skærmbillede 2021-11-08 kl. 21.27.28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3803" r="3803"/>
          <a:stretch>
            <a:fillRect/>
          </a:stretch>
        </p:blipFill>
        <p:spPr>
          <a:xfrm>
            <a:off x="12191999" y="1270000"/>
            <a:ext cx="10922001" cy="11176000"/>
          </a:xfrm>
          <a:prstGeom prst="rect">
            <a:avLst/>
          </a:prstGeom>
        </p:spPr>
      </p:pic>
      <p:sp>
        <p:nvSpPr>
          <p:cNvPr id="159" name="Hvad kan vi gør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Hvad kan vi gøre?</a:t>
            </a:r>
          </a:p>
        </p:txBody>
      </p:sp>
      <p:sp>
        <p:nvSpPr>
          <p:cNvPr id="160" name="Inspiration til dit eget projekt fra de 6 nominerede klubber til bæredygtighedsprisen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55600">
              <a:defRPr sz="3600" b="0"/>
            </a:lvl1pPr>
          </a:lstStyle>
          <a:p>
            <a:r>
              <a:t>Inspiration til dit eget projekt fra de 6 nominerede klubber til bæredygtighedsprisen.</a:t>
            </a:r>
          </a:p>
        </p:txBody>
      </p:sp>
      <p:pic>
        <p:nvPicPr>
          <p:cNvPr id="5" name="Billede 4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3E7CACA0-E53C-4B33-A149-5F7F751DB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0" y="12623720"/>
            <a:ext cx="5163312" cy="725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kærmbillede 2021-11-08 kl. 21.31.10.png" descr="Skærmbillede 2021-11-08 kl. 21.31.10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31" r="131"/>
          <a:stretch>
            <a:fillRect/>
          </a:stretch>
        </p:blipFill>
        <p:spPr>
          <a:xfrm>
            <a:off x="12191999" y="1270000"/>
            <a:ext cx="10922001" cy="11176000"/>
          </a:xfrm>
          <a:prstGeom prst="rect">
            <a:avLst/>
          </a:prstGeom>
        </p:spPr>
      </p:pic>
      <p:sp>
        <p:nvSpPr>
          <p:cNvPr id="163" name="10 min walk and tal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700" spc="-154"/>
            </a:lvl1pPr>
          </a:lstStyle>
          <a:p>
            <a:r>
              <a:t>10 min walk and talk</a:t>
            </a:r>
          </a:p>
        </p:txBody>
      </p:sp>
      <p:sp>
        <p:nvSpPr>
          <p:cNvPr id="164" name="Tag en tur omkring kaffeautomaten og tal med én du ikke kender. Del dine ideer til et projekt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55600">
              <a:defRPr sz="3600" b="0"/>
            </a:lvl1pPr>
          </a:lstStyle>
          <a:p>
            <a:r>
              <a:t>Tag en tur omkring kaffeautomaten og tal med én du ikke kender. Del dine ideer til et projekt.</a:t>
            </a:r>
          </a:p>
        </p:txBody>
      </p:sp>
      <p:pic>
        <p:nvPicPr>
          <p:cNvPr id="5" name="Billede 4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7061A1B8-3DDB-4D1C-83B6-E5D6774AA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0" y="12623720"/>
            <a:ext cx="5163312" cy="725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kærmbillede 2021-11-08 kl. 21.35.38.png" descr="Skærmbillede 2021-11-08 kl. 21.35.38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6357" r="6357"/>
          <a:stretch>
            <a:fillRect/>
          </a:stretch>
        </p:blipFill>
        <p:spPr>
          <a:xfrm>
            <a:off x="12558265" y="1457391"/>
            <a:ext cx="10555736" cy="10801218"/>
          </a:xfrm>
          <a:prstGeom prst="rect">
            <a:avLst/>
          </a:prstGeom>
        </p:spPr>
      </p:pic>
      <p:sp>
        <p:nvSpPr>
          <p:cNvPr id="167" name="Få det til at ske"/>
          <p:cNvSpPr txBox="1">
            <a:spLocks noGrp="1"/>
          </p:cNvSpPr>
          <p:nvPr>
            <p:ph type="title"/>
          </p:nvPr>
        </p:nvSpPr>
        <p:spPr>
          <a:xfrm>
            <a:off x="1269999" y="566616"/>
            <a:ext cx="9779000" cy="588227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Få</a:t>
            </a:r>
            <a:r>
              <a:rPr dirty="0"/>
              <a:t> det </a:t>
            </a:r>
            <a:r>
              <a:rPr dirty="0" err="1"/>
              <a:t>til</a:t>
            </a:r>
            <a:r>
              <a:rPr dirty="0"/>
              <a:t> at </a:t>
            </a:r>
            <a:r>
              <a:rPr dirty="0" err="1"/>
              <a:t>ske</a:t>
            </a:r>
            <a:endParaRPr dirty="0"/>
          </a:p>
        </p:txBody>
      </p:sp>
      <p:sp>
        <p:nvSpPr>
          <p:cNvPr id="168" name="3 adfærdshacks, der hjælper dig i mål…"/>
          <p:cNvSpPr txBox="1">
            <a:spLocks noGrp="1"/>
          </p:cNvSpPr>
          <p:nvPr>
            <p:ph type="body" sz="quarter" idx="1"/>
          </p:nvPr>
        </p:nvSpPr>
        <p:spPr>
          <a:xfrm>
            <a:off x="1269999" y="6357192"/>
            <a:ext cx="9779000" cy="5385424"/>
          </a:xfrm>
          <a:prstGeom prst="rect">
            <a:avLst/>
          </a:prstGeom>
        </p:spPr>
        <p:txBody>
          <a:bodyPr/>
          <a:lstStyle/>
          <a:p>
            <a:pPr defTabSz="355600">
              <a:defRPr sz="3600" b="0"/>
            </a:pPr>
            <a:r>
              <a:rPr dirty="0"/>
              <a:t>3 </a:t>
            </a:r>
            <a:r>
              <a:rPr dirty="0" err="1"/>
              <a:t>adfærdshacks</a:t>
            </a:r>
            <a:r>
              <a:rPr dirty="0"/>
              <a:t>, der </a:t>
            </a:r>
            <a:r>
              <a:rPr dirty="0" err="1"/>
              <a:t>hjælper</a:t>
            </a:r>
            <a:r>
              <a:rPr dirty="0"/>
              <a:t> dig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mål</a:t>
            </a:r>
            <a:r>
              <a:rPr dirty="0"/>
              <a:t> </a:t>
            </a:r>
          </a:p>
          <a:p>
            <a:pPr defTabSz="355600">
              <a:defRPr sz="3600" b="0"/>
            </a:pPr>
            <a:endParaRPr dirty="0"/>
          </a:p>
          <a:p>
            <a:pPr marL="571500" indent="-571500" defTabSz="355600">
              <a:buFont typeface="Arial" panose="020B0604020202020204" pitchFamily="34" charset="0"/>
              <a:buChar char="•"/>
              <a:defRPr sz="3600" b="0"/>
            </a:pPr>
            <a:r>
              <a:rPr dirty="0" err="1"/>
              <a:t>Gør</a:t>
            </a:r>
            <a:r>
              <a:rPr dirty="0"/>
              <a:t> det </a:t>
            </a:r>
            <a:r>
              <a:rPr dirty="0" err="1"/>
              <a:t>simpelt</a:t>
            </a:r>
            <a:r>
              <a:rPr dirty="0"/>
              <a:t> </a:t>
            </a:r>
          </a:p>
          <a:p>
            <a:pPr marL="571500" indent="-571500" defTabSz="355600">
              <a:buFont typeface="Arial" panose="020B0604020202020204" pitchFamily="34" charset="0"/>
              <a:buChar char="•"/>
              <a:defRPr sz="3600" b="0"/>
            </a:pPr>
            <a:r>
              <a:rPr lang="da-DK" dirty="0"/>
              <a:t>Tag realistiske (små</a:t>
            </a:r>
            <a:r>
              <a:rPr lang="da-DK"/>
              <a:t>) skridt</a:t>
            </a:r>
            <a:endParaRPr dirty="0"/>
          </a:p>
          <a:p>
            <a:pPr marL="571500" indent="-571500" defTabSz="355600">
              <a:buFont typeface="Arial" panose="020B0604020202020204" pitchFamily="34" charset="0"/>
              <a:buChar char="•"/>
              <a:defRPr sz="3600" b="0"/>
            </a:pPr>
            <a:r>
              <a:rPr dirty="0"/>
              <a:t>Timing</a:t>
            </a:r>
          </a:p>
          <a:p>
            <a:pPr defTabSz="355600">
              <a:defRPr sz="3600" b="0"/>
            </a:pPr>
            <a:endParaRPr dirty="0"/>
          </a:p>
          <a:p>
            <a:pPr defTabSz="355600">
              <a:defRPr sz="3600" b="0"/>
            </a:pPr>
            <a:r>
              <a:rPr dirty="0"/>
              <a:t>Bonus: Find 1-2 </a:t>
            </a:r>
            <a:r>
              <a:rPr dirty="0" err="1"/>
              <a:t>andre</a:t>
            </a:r>
            <a:r>
              <a:rPr dirty="0"/>
              <a:t>,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vil</a:t>
            </a:r>
            <a:r>
              <a:rPr dirty="0"/>
              <a:t> det </a:t>
            </a:r>
            <a:r>
              <a:rPr dirty="0" err="1"/>
              <a:t>samme</a:t>
            </a:r>
            <a:endParaRPr dirty="0"/>
          </a:p>
        </p:txBody>
      </p:sp>
      <p:pic>
        <p:nvPicPr>
          <p:cNvPr id="5" name="Billede 4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AC2CE17E-28EA-4B70-96E0-4CDB3E57D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0" y="12623720"/>
            <a:ext cx="5163312" cy="725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kærmbillede 2021-11-08 kl. 21.38.36.png" descr="Skærmbillede 2021-11-08 kl. 21.38.36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9104" r="9104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171" name="Lav en plan!"/>
          <p:cNvSpPr txBox="1">
            <a:spLocks noGrp="1"/>
          </p:cNvSpPr>
          <p:nvPr>
            <p:ph type="title"/>
          </p:nvPr>
        </p:nvSpPr>
        <p:spPr>
          <a:xfrm>
            <a:off x="1206500" y="1269999"/>
            <a:ext cx="9779000" cy="2344130"/>
          </a:xfrm>
          <a:prstGeom prst="rect">
            <a:avLst/>
          </a:prstGeom>
        </p:spPr>
        <p:txBody>
          <a:bodyPr/>
          <a:lstStyle/>
          <a:p>
            <a:r>
              <a:t>Lav en plan!</a:t>
            </a:r>
          </a:p>
        </p:txBody>
      </p:sp>
      <p:sp>
        <p:nvSpPr>
          <p:cNvPr id="172" name="Hent mere kaffe og få lagt din egen plan.…"/>
          <p:cNvSpPr txBox="1">
            <a:spLocks noGrp="1"/>
          </p:cNvSpPr>
          <p:nvPr>
            <p:ph type="body" sz="half" idx="1"/>
          </p:nvPr>
        </p:nvSpPr>
        <p:spPr>
          <a:xfrm>
            <a:off x="1206499" y="5021385"/>
            <a:ext cx="9779002" cy="7424616"/>
          </a:xfrm>
          <a:prstGeom prst="rect">
            <a:avLst/>
          </a:prstGeom>
        </p:spPr>
        <p:txBody>
          <a:bodyPr/>
          <a:lstStyle/>
          <a:p>
            <a:pPr defTabSz="355600">
              <a:defRPr sz="3600" b="0"/>
            </a:pPr>
            <a:r>
              <a:rPr dirty="0"/>
              <a:t>Hent mere </a:t>
            </a:r>
            <a:r>
              <a:rPr dirty="0" err="1"/>
              <a:t>kaffe</a:t>
            </a:r>
            <a:r>
              <a:rPr dirty="0"/>
              <a:t> og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lagt</a:t>
            </a:r>
            <a:r>
              <a:rPr dirty="0"/>
              <a:t> din </a:t>
            </a:r>
            <a:r>
              <a:rPr dirty="0" err="1"/>
              <a:t>egen</a:t>
            </a:r>
            <a:r>
              <a:rPr dirty="0"/>
              <a:t> plan. </a:t>
            </a:r>
          </a:p>
          <a:p>
            <a:pPr defTabSz="355600">
              <a:defRPr sz="3600" b="0"/>
            </a:pPr>
            <a:endParaRPr dirty="0"/>
          </a:p>
          <a:p>
            <a:pPr defTabSz="355600">
              <a:defRPr sz="3600" b="0"/>
            </a:pPr>
            <a:r>
              <a:rPr dirty="0" err="1"/>
              <a:t>Hvad</a:t>
            </a:r>
            <a:r>
              <a:rPr dirty="0"/>
              <a:t>? </a:t>
            </a:r>
            <a:r>
              <a:rPr dirty="0" err="1"/>
              <a:t>hvem</a:t>
            </a:r>
            <a:r>
              <a:rPr dirty="0"/>
              <a:t>? </a:t>
            </a:r>
            <a:r>
              <a:rPr dirty="0" err="1"/>
              <a:t>hvornår</a:t>
            </a:r>
            <a:r>
              <a:rPr dirty="0"/>
              <a:t>?</a:t>
            </a:r>
          </a:p>
          <a:p>
            <a:pPr defTabSz="355600">
              <a:defRPr sz="3600" b="0"/>
            </a:pPr>
            <a:endParaRPr dirty="0"/>
          </a:p>
          <a:p>
            <a:pPr defTabSz="355600">
              <a:defRPr sz="3600" b="0"/>
            </a:pPr>
            <a:r>
              <a:rPr dirty="0" err="1"/>
              <a:t>Fx</a:t>
            </a:r>
            <a:r>
              <a:rPr dirty="0"/>
              <a:t>. </a:t>
            </a:r>
          </a:p>
          <a:p>
            <a:pPr marL="571500" indent="-571500" defTabSz="355600">
              <a:buFont typeface="Arial" panose="020B0604020202020204" pitchFamily="34" charset="0"/>
              <a:buChar char="•"/>
              <a:defRPr sz="3600" b="0"/>
            </a:pPr>
            <a:r>
              <a:rPr dirty="0" err="1"/>
              <a:t>Skriv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mail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bestyrelsen</a:t>
            </a:r>
            <a:r>
              <a:rPr dirty="0"/>
              <a:t>, </a:t>
            </a:r>
          </a:p>
          <a:p>
            <a:pPr marL="571500" indent="-571500" defTabSz="355600">
              <a:buFont typeface="Arial" panose="020B0604020202020204" pitchFamily="34" charset="0"/>
              <a:buChar char="•"/>
              <a:defRPr sz="3600" b="0"/>
            </a:pPr>
            <a:r>
              <a:rPr dirty="0" err="1"/>
              <a:t>Få</a:t>
            </a:r>
            <a:r>
              <a:rPr dirty="0"/>
              <a:t> sat deadlines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kalenderen</a:t>
            </a:r>
            <a:r>
              <a:rPr dirty="0"/>
              <a:t>, </a:t>
            </a:r>
          </a:p>
          <a:p>
            <a:pPr marL="571500" indent="-571500" defTabSz="355600">
              <a:buFont typeface="Arial" panose="020B0604020202020204" pitchFamily="34" charset="0"/>
              <a:buChar char="•"/>
              <a:defRPr sz="3600" b="0"/>
            </a:pPr>
            <a:r>
              <a:rPr dirty="0"/>
              <a:t>Ring </a:t>
            </a:r>
            <a:r>
              <a:rPr dirty="0" err="1"/>
              <a:t>til</a:t>
            </a:r>
            <a:r>
              <a:rPr dirty="0"/>
              <a:t> den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klubben</a:t>
            </a:r>
            <a:r>
              <a:rPr dirty="0"/>
              <a:t>, du </a:t>
            </a:r>
            <a:r>
              <a:rPr dirty="0" err="1"/>
              <a:t>tror</a:t>
            </a:r>
            <a:r>
              <a:rPr dirty="0"/>
              <a:t> </a:t>
            </a:r>
            <a:r>
              <a:rPr dirty="0" err="1"/>
              <a:t>vil</a:t>
            </a:r>
            <a:r>
              <a:rPr dirty="0"/>
              <a:t> </a:t>
            </a:r>
            <a:r>
              <a:rPr dirty="0" err="1"/>
              <a:t>være</a:t>
            </a:r>
            <a:r>
              <a:rPr dirty="0"/>
              <a:t> den </a:t>
            </a:r>
            <a:r>
              <a:rPr dirty="0" err="1"/>
              <a:t>bedste</a:t>
            </a:r>
            <a:r>
              <a:rPr dirty="0"/>
              <a:t> </a:t>
            </a:r>
            <a:r>
              <a:rPr dirty="0" err="1"/>
              <a:t>hjælp</a:t>
            </a:r>
            <a:r>
              <a:rPr dirty="0"/>
              <a:t> for dig, </a:t>
            </a:r>
          </a:p>
          <a:p>
            <a:pPr marL="571500" indent="-571500" defTabSz="355600">
              <a:buFont typeface="Arial" panose="020B0604020202020204" pitchFamily="34" charset="0"/>
              <a:buChar char="•"/>
              <a:defRPr sz="3600" b="0"/>
            </a:pPr>
            <a:r>
              <a:rPr dirty="0" err="1"/>
              <a:t>Optag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kort</a:t>
            </a:r>
            <a:r>
              <a:rPr dirty="0"/>
              <a:t> video om din ide og </a:t>
            </a:r>
            <a:r>
              <a:rPr dirty="0" err="1"/>
              <a:t>læg</a:t>
            </a:r>
            <a:r>
              <a:rPr dirty="0"/>
              <a:t> den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klubbens</a:t>
            </a:r>
            <a:r>
              <a:rPr dirty="0"/>
              <a:t> FB.</a:t>
            </a:r>
          </a:p>
        </p:txBody>
      </p:sp>
      <p:pic>
        <p:nvPicPr>
          <p:cNvPr id="5" name="Billede 4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39CE9E49-F362-4779-B7A5-70071FB8D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0" y="12623720"/>
            <a:ext cx="5163312" cy="725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kærmbillede 2021-11-08 kl. 21.41.20.png" descr="Skærmbillede 2021-11-08 kl. 21.41.20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8585" r="8585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175" name="GØR DET KO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GØR DET KORT</a:t>
            </a:r>
          </a:p>
        </p:txBody>
      </p:sp>
      <p:sp>
        <p:nvSpPr>
          <p:cNvPr id="176" name="Fortæl om din ide på 15 sek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Fortæl</a:t>
            </a:r>
            <a:r>
              <a:rPr dirty="0"/>
              <a:t> om din ide </a:t>
            </a:r>
            <a:r>
              <a:rPr dirty="0" err="1"/>
              <a:t>på</a:t>
            </a:r>
            <a:r>
              <a:rPr dirty="0"/>
              <a:t> </a:t>
            </a:r>
            <a:r>
              <a:rPr lang="da-DK" dirty="0"/>
              <a:t>30</a:t>
            </a:r>
            <a:r>
              <a:rPr dirty="0"/>
              <a:t> </a:t>
            </a:r>
            <a:r>
              <a:rPr dirty="0" err="1"/>
              <a:t>sek</a:t>
            </a:r>
            <a:endParaRPr dirty="0"/>
          </a:p>
        </p:txBody>
      </p:sp>
      <p:pic>
        <p:nvPicPr>
          <p:cNvPr id="5" name="Billede 4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3F9A37F7-5DE4-4B10-BAA0-76D304C2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0" y="12623720"/>
            <a:ext cx="5163312" cy="725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kærmbillede 2021-11-08 kl. 21.23.14.png" descr="Skærmbillede 2021-11-08 kl. 21.23.14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4" b="4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179" name="God vind med det grøn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500" spc="-130"/>
            </a:pPr>
            <a:r>
              <a:rPr sz="9500" spc="-190"/>
              <a:t>God vind med det grønne</a:t>
            </a:r>
            <a:r>
              <a:t> </a:t>
            </a:r>
          </a:p>
        </p:txBody>
      </p:sp>
      <p:sp>
        <p:nvSpPr>
          <p:cNvPr id="180" name="Vi har din ryg!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600"/>
            </a:pPr>
            <a:endParaRPr/>
          </a:p>
          <a:p>
            <a:pPr>
              <a:defRPr sz="3600"/>
            </a:pPr>
            <a:r>
              <a:t>Vi har din ryg!</a:t>
            </a:r>
          </a:p>
          <a:p>
            <a:pPr>
              <a:defRPr sz="3600"/>
            </a:pPr>
            <a:endParaRPr/>
          </a:p>
          <a:p>
            <a:pPr>
              <a:defRPr sz="3600"/>
            </a:pPr>
            <a:r>
              <a:t>PS. Vil du være med i udvalget?</a:t>
            </a:r>
          </a:p>
        </p:txBody>
      </p:sp>
      <p:pic>
        <p:nvPicPr>
          <p:cNvPr id="5" name="Billede 4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9703EE9C-C9E8-46EC-A74A-F5A7CD1FF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40" y="12623720"/>
            <a:ext cx="5163312" cy="725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185</Words>
  <Application>Microsoft Office PowerPoint</Application>
  <PresentationFormat>Brugerdefineret</PresentationFormat>
  <Paragraphs>33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Helvetica Neue</vt:lpstr>
      <vt:lpstr>Helvetica Neue Medium</vt:lpstr>
      <vt:lpstr>21_BasicWhite</vt:lpstr>
      <vt:lpstr>Verdensmål i vandkanten</vt:lpstr>
      <vt:lpstr>Præsentation</vt:lpstr>
      <vt:lpstr>Hvad kan vi gøre?</vt:lpstr>
      <vt:lpstr>10 min walk and talk</vt:lpstr>
      <vt:lpstr>Få det til at ske</vt:lpstr>
      <vt:lpstr>Lav en plan!</vt:lpstr>
      <vt:lpstr>GØR DET KORT</vt:lpstr>
      <vt:lpstr>God vind med det grønne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Verdensmål i vandkanten</dc:title>
  <dc:creator>Henrik Tang Kristensen</dc:creator>
  <cp:lastModifiedBy>Henrik Tang Kristensen</cp:lastModifiedBy>
  <cp:revision>2</cp:revision>
  <dcterms:modified xsi:type="dcterms:W3CDTF">2021-11-09T22:58:30Z</dcterms:modified>
</cp:coreProperties>
</file>